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7" r:id="rId2"/>
    <p:sldId id="274" r:id="rId3"/>
    <p:sldId id="272" r:id="rId4"/>
    <p:sldId id="273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4/18/2023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4/18/2023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4/18/2023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4/18/2023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4/18/2023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0996D-BAAB-BE13-16E6-799C48FDA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3236" r="36869" b="15284"/>
          <a:stretch/>
        </p:blipFill>
        <p:spPr>
          <a:xfrm>
            <a:off x="2476871" y="565951"/>
            <a:ext cx="7421732" cy="5587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7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64B36-7FBD-D77D-F60E-E85F3947B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4" t="3365" r="45388" b="14822"/>
          <a:stretch/>
        </p:blipFill>
        <p:spPr>
          <a:xfrm>
            <a:off x="2432482" y="701335"/>
            <a:ext cx="6329778" cy="56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7CCB4-FF1F-E73B-2034-EB81563E6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" t="3365" r="37100" b="13786"/>
          <a:stretch/>
        </p:blipFill>
        <p:spPr>
          <a:xfrm>
            <a:off x="2061099" y="506026"/>
            <a:ext cx="7464642" cy="568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8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3706-AFA0-128C-E703-9FE324682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t="3236" r="36869" b="14693"/>
          <a:stretch/>
        </p:blipFill>
        <p:spPr>
          <a:xfrm>
            <a:off x="2130640" y="488272"/>
            <a:ext cx="7510509" cy="56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921A3-E2CF-F40C-D979-A90E1D0F4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" t="5336" r="37604" b="20331"/>
          <a:stretch/>
        </p:blipFill>
        <p:spPr>
          <a:xfrm>
            <a:off x="1917577" y="832281"/>
            <a:ext cx="7483876" cy="5193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4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821C2-EAB2-1B8E-BEEA-B20A9717D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" t="4790" r="37304" b="15728"/>
          <a:stretch/>
        </p:blipFill>
        <p:spPr>
          <a:xfrm>
            <a:off x="2411767" y="577049"/>
            <a:ext cx="7368466" cy="54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41E0F-D20C-4952-A533-E1D8E3E1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" t="5178" r="37670" b="14822"/>
          <a:stretch/>
        </p:blipFill>
        <p:spPr>
          <a:xfrm>
            <a:off x="2050741" y="497150"/>
            <a:ext cx="729744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98B44-9F9A-9081-DFB6-8A5A6666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t="4013" r="37670" b="16506"/>
          <a:stretch/>
        </p:blipFill>
        <p:spPr>
          <a:xfrm>
            <a:off x="1349405" y="246355"/>
            <a:ext cx="8583812" cy="63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FB4DB-0848-72DB-43C0-BC76EEC12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" t="4142" r="37523" b="15081"/>
          <a:stretch/>
        </p:blipFill>
        <p:spPr>
          <a:xfrm>
            <a:off x="2254929" y="659167"/>
            <a:ext cx="7270812" cy="5539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52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E336-2E82-2004-9129-BFD91F89E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t="3883" r="36869" b="14045"/>
          <a:stretch/>
        </p:blipFill>
        <p:spPr>
          <a:xfrm>
            <a:off x="2349623" y="614778"/>
            <a:ext cx="7492754" cy="56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SQL</a:t>
            </a:r>
          </a:p>
          <a:p>
            <a:r>
              <a:rPr lang="en-US" dirty="0"/>
              <a:t>Advantages</a:t>
            </a:r>
          </a:p>
          <a:p>
            <a:r>
              <a:rPr lang="en-US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80D14-DCF5-A0E1-EAB6-EEA371F20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" t="4933" r="38107" b="16116"/>
          <a:stretch/>
        </p:blipFill>
        <p:spPr>
          <a:xfrm>
            <a:off x="2560320" y="721799"/>
            <a:ext cx="6933371" cy="541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54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A7E2E-C43C-A123-485D-0A46C87A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" t="3200" r="37075" b="14400"/>
          <a:stretch/>
        </p:blipFill>
        <p:spPr>
          <a:xfrm>
            <a:off x="2496312" y="347472"/>
            <a:ext cx="7534656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DFC81-21AE-85D2-3BF7-D973A1780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" t="3462" r="38034" b="13658"/>
          <a:stretch/>
        </p:blipFill>
        <p:spPr>
          <a:xfrm>
            <a:off x="2139518" y="727969"/>
            <a:ext cx="7297445" cy="56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5F0A8-67F0-AF9B-FD8A-BF57A3DCE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4142" r="37306" b="14563"/>
          <a:stretch/>
        </p:blipFill>
        <p:spPr>
          <a:xfrm>
            <a:off x="1970844" y="543757"/>
            <a:ext cx="7368466" cy="55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B8768-928F-641F-9333-186952841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" t="3883" r="43349" b="18319"/>
          <a:stretch/>
        </p:blipFill>
        <p:spPr>
          <a:xfrm>
            <a:off x="2672179" y="761260"/>
            <a:ext cx="6693763" cy="53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2125-6345-6FE4-33B6-B3854355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" t="3236" r="36725" b="14952"/>
          <a:stretch/>
        </p:blipFill>
        <p:spPr>
          <a:xfrm>
            <a:off x="2476869" y="506028"/>
            <a:ext cx="7554897" cy="56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77B91-1527-B6E7-08A5-A4552C86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9" t="4754" r="32886" b="42395"/>
          <a:stretch/>
        </p:blipFill>
        <p:spPr>
          <a:xfrm>
            <a:off x="2487168" y="-210314"/>
            <a:ext cx="6510528" cy="6918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48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A772E-E61E-1A92-1D05-4F244ABC4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" t="4232" r="38094" b="16270"/>
          <a:stretch/>
        </p:blipFill>
        <p:spPr>
          <a:xfrm>
            <a:off x="2532888" y="681228"/>
            <a:ext cx="7354824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75247-B2C5-082A-9FB2-BBAFBF976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6342" r="40874" b="16634"/>
          <a:stretch/>
        </p:blipFill>
        <p:spPr>
          <a:xfrm>
            <a:off x="2334827" y="324479"/>
            <a:ext cx="7910003" cy="62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2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B4267-5E07-F6B5-D260-D3DD1F7D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" t="6472" r="38581" b="16134"/>
          <a:stretch/>
        </p:blipFill>
        <p:spPr>
          <a:xfrm>
            <a:off x="-118872" y="-244433"/>
            <a:ext cx="12109704" cy="71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137" y="2819400"/>
            <a:ext cx="96012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i="1" dirty="0">
                <a:solidFill>
                  <a:srgbClr val="0070C0"/>
                </a:solidFill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4576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9E9DA-4A49-D588-CF31-960B9AF27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" t="3200" r="39325" b="15733"/>
          <a:stretch/>
        </p:blipFill>
        <p:spPr>
          <a:xfrm>
            <a:off x="1152144" y="45720"/>
            <a:ext cx="8803206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6CA80-2792-6AF9-2806-203E1B3E6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" t="7380" r="36463" b="15865"/>
          <a:stretch/>
        </p:blipFill>
        <p:spPr>
          <a:xfrm>
            <a:off x="2006353" y="506027"/>
            <a:ext cx="7572652" cy="52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AEB89-3286-2E8B-38C5-97C3C183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" t="4533" r="37524" b="16399"/>
          <a:stretch/>
        </p:blipFill>
        <p:spPr>
          <a:xfrm>
            <a:off x="2634996" y="640080"/>
            <a:ext cx="7434072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ADF05-35F5-7864-38AA-A420D539B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53" t="3139" r="39432" b="21276"/>
          <a:stretch/>
        </p:blipFill>
        <p:spPr>
          <a:xfrm>
            <a:off x="1544892" y="941832"/>
            <a:ext cx="7634796" cy="518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8F85C-B0D9-CE94-77E0-27FA79BF3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" t="4533" r="37075" b="15868"/>
          <a:stretch/>
        </p:blipFill>
        <p:spPr>
          <a:xfrm>
            <a:off x="2337816" y="699516"/>
            <a:ext cx="75163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956B-E468-4B30-EAE9-93FE58534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 t="4400" r="38253" b="17670"/>
          <a:stretch/>
        </p:blipFill>
        <p:spPr>
          <a:xfrm>
            <a:off x="2512381" y="756820"/>
            <a:ext cx="7350711" cy="53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A5EF8-39A4-A105-8619-DF16A4958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" t="3366" r="37088" b="13398"/>
          <a:stretch/>
        </p:blipFill>
        <p:spPr>
          <a:xfrm>
            <a:off x="1935333" y="574829"/>
            <a:ext cx="7528264" cy="5708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6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6DEEE-1952-A893-3643-02A0F6621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t="3236" r="37524" b="13528"/>
          <a:stretch/>
        </p:blipFill>
        <p:spPr>
          <a:xfrm>
            <a:off x="2175030" y="574829"/>
            <a:ext cx="7501631" cy="570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22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595E4-7B71-C75B-D2BD-BFA912C6D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" t="4921" r="38179" b="13785"/>
          <a:stretch/>
        </p:blipFill>
        <p:spPr>
          <a:xfrm>
            <a:off x="2532888" y="641456"/>
            <a:ext cx="7352220" cy="5575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5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17D940-1715-87EC-AAA3-68A01E1E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5" t="8904" r="37657" b="17095"/>
          <a:stretch/>
        </p:blipFill>
        <p:spPr>
          <a:xfrm>
            <a:off x="2515755" y="891540"/>
            <a:ext cx="7323189" cy="507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390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AB464-6B07-4F1D-CCA9-3C31C39AD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t="4109" r="36797" b="15372"/>
          <a:stretch/>
        </p:blipFill>
        <p:spPr>
          <a:xfrm>
            <a:off x="2336307" y="807867"/>
            <a:ext cx="7519386" cy="552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55BA8-944A-B129-D934-D20E950AD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" t="6878" r="45016" b="15411"/>
          <a:stretch/>
        </p:blipFill>
        <p:spPr>
          <a:xfrm>
            <a:off x="2918460" y="764278"/>
            <a:ext cx="6355080" cy="5329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6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429</TotalTime>
  <Words>18</Words>
  <Application>Microsoft Office PowerPoint</Application>
  <PresentationFormat>Widescreen</PresentationFormat>
  <Paragraphs>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Corbel</vt:lpstr>
      <vt:lpstr>Seashells 16x9</vt:lpstr>
      <vt:lpstr>NOSQL Databases</vt:lpstr>
      <vt:lpstr>Session Content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Databases</dc:title>
  <dc:creator>Subramanian Murugan</dc:creator>
  <cp:lastModifiedBy>Subramanian Murugan</cp:lastModifiedBy>
  <cp:revision>4</cp:revision>
  <dcterms:created xsi:type="dcterms:W3CDTF">2023-04-10T11:53:20Z</dcterms:created>
  <dcterms:modified xsi:type="dcterms:W3CDTF">2023-04-18T13:57:45Z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